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332" r:id="rId20"/>
    <p:sldId id="276" r:id="rId21"/>
    <p:sldId id="279" r:id="rId22"/>
    <p:sldId id="301" r:id="rId23"/>
    <p:sldId id="294" r:id="rId24"/>
    <p:sldId id="297" r:id="rId25"/>
    <p:sldId id="330" r:id="rId26"/>
    <p:sldId id="314" r:id="rId27"/>
    <p:sldId id="298" r:id="rId28"/>
    <p:sldId id="325" r:id="rId29"/>
    <p:sldId id="326" r:id="rId30"/>
    <p:sldId id="295" r:id="rId31"/>
    <p:sldId id="331" r:id="rId32"/>
    <p:sldId id="328" r:id="rId33"/>
    <p:sldId id="284" r:id="rId34"/>
    <p:sldId id="300" r:id="rId35"/>
    <p:sldId id="313" r:id="rId36"/>
    <p:sldId id="268" r:id="rId37"/>
    <p:sldId id="267" r:id="rId38"/>
    <p:sldId id="269" r:id="rId39"/>
    <p:sldId id="283" r:id="rId40"/>
    <p:sldId id="320" r:id="rId41"/>
    <p:sldId id="321" r:id="rId42"/>
    <p:sldId id="322" r:id="rId43"/>
    <p:sldId id="285" r:id="rId44"/>
    <p:sldId id="318" r:id="rId45"/>
    <p:sldId id="289" r:id="rId46"/>
    <p:sldId id="319" r:id="rId47"/>
    <p:sldId id="290" r:id="rId48"/>
    <p:sldId id="291" r:id="rId49"/>
    <p:sldId id="292" r:id="rId50"/>
    <p:sldId id="315" r:id="rId51"/>
    <p:sldId id="308" r:id="rId52"/>
    <p:sldId id="293" r:id="rId53"/>
    <p:sldId id="309" r:id="rId54"/>
    <p:sldId id="310" r:id="rId55"/>
    <p:sldId id="323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BCD4"/>
    <a:srgbClr val="F44336"/>
    <a:srgbClr val="FD4140"/>
    <a:srgbClr val="1CAC7F"/>
    <a:srgbClr val="D33F10"/>
    <a:srgbClr val="007FD9"/>
    <a:srgbClr val="007AC9"/>
    <a:srgbClr val="34495E"/>
    <a:srgbClr val="31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165" d="100"/>
          <a:sy n="165" d="100"/>
        </p:scale>
        <p:origin x="-4160" y="-2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9/4/16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04/09/2016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tiff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7.tiff"/><Relationship Id="rId9" Type="http://schemas.openxmlformats.org/officeDocument/2006/relationships/image" Target="../media/image50.tiff"/><Relationship Id="rId10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png"/><Relationship Id="rId5" Type="http://schemas.openxmlformats.org/officeDocument/2006/relationships/image" Target="../media/image87.tiff"/><Relationship Id="rId6" Type="http://schemas.openxmlformats.org/officeDocument/2006/relationships/image" Target="../media/image88.png"/><Relationship Id="rId7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3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3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Relationship Id="rId3" Type="http://schemas.openxmlformats.org/officeDocument/2006/relationships/image" Target="../media/image10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520851" y="234102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578834" y="221711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10397020" y="1854488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81" y="1945028"/>
            <a:ext cx="216000" cy="216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2725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2196F3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59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3961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D33F1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593885" y="236374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651868" y="2239831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470054" y="1877201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820" y="1927371"/>
            <a:ext cx="288000" cy="288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1096418" y="319085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1154401" y="306694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972587" y="2704318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53" y="2754488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10036772" y="352617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094755" y="340226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912941" y="3039639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707" y="3089809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83064" y="1675029"/>
            <a:ext cx="686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Mind the rectangle around them. Or else lots of change in code. 1 X 1.5</a:t>
            </a:r>
            <a:endParaRPr lang="en-US" dirty="0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5410723" y="3299243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/>
          </p:cNvSpPr>
          <p:nvPr/>
        </p:nvSpPr>
        <p:spPr>
          <a:xfrm>
            <a:off x="6275933" y="3306992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680647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585889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643872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6"/>
          <p:cNvSpPr/>
          <p:nvPr/>
        </p:nvSpPr>
        <p:spPr>
          <a:xfrm>
            <a:off x="5462058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1CAC7F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5406258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467465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372707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430690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26"/>
          <p:cNvSpPr/>
          <p:nvPr/>
        </p:nvSpPr>
        <p:spPr>
          <a:xfrm>
            <a:off x="6248876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F44336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6193076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3674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208916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66899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6"/>
          <p:cNvSpPr/>
          <p:nvPr/>
        </p:nvSpPr>
        <p:spPr>
          <a:xfrm>
            <a:off x="7085085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00BCD4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>
            <a:spLocks/>
          </p:cNvSpPr>
          <p:nvPr/>
        </p:nvSpPr>
        <p:spPr>
          <a:xfrm>
            <a:off x="7029285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31589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936831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94814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6"/>
          <p:cNvSpPr/>
          <p:nvPr/>
        </p:nvSpPr>
        <p:spPr>
          <a:xfrm>
            <a:off x="7813000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>
            <a:spLocks/>
          </p:cNvSpPr>
          <p:nvPr/>
        </p:nvSpPr>
        <p:spPr>
          <a:xfrm>
            <a:off x="7757200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Tram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49" y="4862644"/>
            <a:ext cx="234000" cy="234000"/>
          </a:xfrm>
          <a:prstGeom prst="rect">
            <a:avLst/>
          </a:prstGeom>
        </p:spPr>
      </p:pic>
      <p:pic>
        <p:nvPicPr>
          <p:cNvPr id="105" name="Picture 104" descr="Steam Engine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6" y="4879433"/>
            <a:ext cx="216000" cy="216000"/>
          </a:xfrm>
          <a:prstGeom prst="rect">
            <a:avLst/>
          </a:prstGeom>
        </p:spPr>
      </p:pic>
      <p:pic>
        <p:nvPicPr>
          <p:cNvPr id="106" name="Picture 105" descr="Yacht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58" y="4857310"/>
            <a:ext cx="234070" cy="23407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614" y="4876056"/>
            <a:ext cx="219600" cy="2196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9127817" y="4977372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033059" y="539573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042" y="5248574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8030169" y="32393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1CAC7F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9350965" y="3779106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642" y="3680925"/>
            <a:ext cx="288000" cy="28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896642" y="4795192"/>
            <a:ext cx="432000" cy="432000"/>
          </a:xfrm>
          <a:prstGeom prst="ellipse">
            <a:avLst/>
          </a:prstGeom>
          <a:solidFill>
            <a:srgbClr val="FFC000"/>
          </a:solidFill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107" y="4873016"/>
            <a:ext cx="254695" cy="254695"/>
          </a:xfrm>
          <a:prstGeom prst="rect">
            <a:avLst/>
          </a:prstGeom>
        </p:spPr>
      </p:pic>
      <p:sp>
        <p:nvSpPr>
          <p:cNvPr id="100" name="Oval 99"/>
          <p:cNvSpPr/>
          <p:nvPr/>
        </p:nvSpPr>
        <p:spPr>
          <a:xfrm>
            <a:off x="9649558" y="4812390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9887222" y="498267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792464" y="539328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850447" y="525387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42090" y="479047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679754" y="496076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584996" y="537137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10642979" y="523196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1174490" y="479047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1412154" y="496076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1317396" y="537137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1375379" y="523196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480430" y="2284793"/>
            <a:ext cx="900000" cy="900000"/>
          </a:xfrm>
          <a:prstGeom prst="ellipse">
            <a:avLst/>
          </a:prstGeom>
          <a:solidFill>
            <a:srgbClr val="FFC000"/>
          </a:solidFill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0664" y="2245276"/>
            <a:ext cx="885075" cy="87913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0"/>
          <a:srcRect t="82420"/>
          <a:stretch/>
        </p:blipFill>
        <p:spPr>
          <a:xfrm>
            <a:off x="11174490" y="5145411"/>
            <a:ext cx="432000" cy="7594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10"/>
          <a:srcRect t="49160"/>
          <a:stretch/>
        </p:blipFill>
        <p:spPr>
          <a:xfrm>
            <a:off x="10442090" y="5004972"/>
            <a:ext cx="432000" cy="219629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10"/>
          <a:srcRect t="24079"/>
          <a:stretch/>
        </p:blipFill>
        <p:spPr>
          <a:xfrm>
            <a:off x="9649099" y="4920284"/>
            <a:ext cx="432000" cy="327980"/>
          </a:xfrm>
          <a:prstGeom prst="rect">
            <a:avLst/>
          </a:prstGeom>
        </p:spPr>
      </p:pic>
      <p:sp>
        <p:nvSpPr>
          <p:cNvPr id="143" name="Oval 142"/>
          <p:cNvSpPr/>
          <p:nvPr/>
        </p:nvSpPr>
        <p:spPr>
          <a:xfrm>
            <a:off x="11468979" y="354115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1706643" y="371144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1611885" y="412205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1669868" y="398264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257" y="4883844"/>
            <a:ext cx="254695" cy="25469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4044" y="4883844"/>
            <a:ext cx="254695" cy="25469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831" y="4875983"/>
            <a:ext cx="254695" cy="25469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2618" y="3622449"/>
            <a:ext cx="254695" cy="254695"/>
          </a:xfrm>
          <a:prstGeom prst="rect">
            <a:avLst/>
          </a:prstGeom>
        </p:spPr>
      </p:pic>
      <p:sp>
        <p:nvSpPr>
          <p:cNvPr id="153" name="Rectangle 152"/>
          <p:cNvSpPr>
            <a:spLocks/>
          </p:cNvSpPr>
          <p:nvPr/>
        </p:nvSpPr>
        <p:spPr>
          <a:xfrm>
            <a:off x="9612298" y="4805593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/>
          </p:cNvSpPr>
          <p:nvPr/>
        </p:nvSpPr>
        <p:spPr>
          <a:xfrm>
            <a:off x="8857137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0409528" y="4786596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>
            <a:spLocks/>
          </p:cNvSpPr>
          <p:nvPr/>
        </p:nvSpPr>
        <p:spPr>
          <a:xfrm>
            <a:off x="11136660" y="4777942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>
            <a:spLocks/>
          </p:cNvSpPr>
          <p:nvPr/>
        </p:nvSpPr>
        <p:spPr>
          <a:xfrm>
            <a:off x="11427652" y="3541159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29700" y="3320950"/>
            <a:ext cx="1800000" cy="1800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2293" y="3779158"/>
            <a:ext cx="839277" cy="8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177098</TotalTime>
  <Words>86</Words>
  <Application>Microsoft Macintosh PowerPoint</Application>
  <PresentationFormat>Widescreen</PresentationFormat>
  <Paragraphs>38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219</cp:revision>
  <dcterms:created xsi:type="dcterms:W3CDTF">2014-02-04T11:28:11Z</dcterms:created>
  <dcterms:modified xsi:type="dcterms:W3CDTF">2016-09-04T13:35:44Z</dcterms:modified>
</cp:coreProperties>
</file>